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8" r:id="rId2"/>
    <p:sldId id="271" r:id="rId3"/>
  </p:sldIdLst>
  <p:sldSz cx="9144000" cy="6858000" type="screen4x3"/>
  <p:notesSz cx="7099300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5571" autoAdjust="0"/>
  </p:normalViewPr>
  <p:slideViewPr>
    <p:cSldViewPr>
      <p:cViewPr>
        <p:scale>
          <a:sx n="95" d="100"/>
          <a:sy n="95" d="100"/>
        </p:scale>
        <p:origin x="-666" y="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187DF-EA9D-41B3-9858-041563E350B5}" type="datetimeFigureOut">
              <a:rPr lang="fr-FR" smtClean="0"/>
              <a:t>18/03/2016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1D1B9-EEC6-432F-AB99-6EABE6DBF38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187DF-EA9D-41B3-9858-041563E350B5}" type="datetimeFigureOut">
              <a:rPr lang="fr-FR" smtClean="0"/>
              <a:t>18/03/2016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1D1B9-EEC6-432F-AB99-6EABE6DBF38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187DF-EA9D-41B3-9858-041563E350B5}" type="datetimeFigureOut">
              <a:rPr lang="fr-FR" smtClean="0"/>
              <a:t>18/03/2016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1D1B9-EEC6-432F-AB99-6EABE6DBF38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187DF-EA9D-41B3-9858-041563E350B5}" type="datetimeFigureOut">
              <a:rPr lang="fr-FR" smtClean="0"/>
              <a:t>18/03/2016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1D1B9-EEC6-432F-AB99-6EABE6DBF38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187DF-EA9D-41B3-9858-041563E350B5}" type="datetimeFigureOut">
              <a:rPr lang="fr-FR" smtClean="0"/>
              <a:t>18/03/2016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1D1B9-EEC6-432F-AB99-6EABE6DBF38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187DF-EA9D-41B3-9858-041563E350B5}" type="datetimeFigureOut">
              <a:rPr lang="fr-FR" smtClean="0"/>
              <a:t>18/03/2016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1D1B9-EEC6-432F-AB99-6EABE6DBF38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187DF-EA9D-41B3-9858-041563E350B5}" type="datetimeFigureOut">
              <a:rPr lang="fr-FR" smtClean="0"/>
              <a:t>18/03/2016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1D1B9-EEC6-432F-AB99-6EABE6DBF38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187DF-EA9D-41B3-9858-041563E350B5}" type="datetimeFigureOut">
              <a:rPr lang="fr-FR" smtClean="0"/>
              <a:t>18/03/2016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1D1B9-EEC6-432F-AB99-6EABE6DBF38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187DF-EA9D-41B3-9858-041563E350B5}" type="datetimeFigureOut">
              <a:rPr lang="fr-FR" smtClean="0"/>
              <a:t>18/03/2016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1D1B9-EEC6-432F-AB99-6EABE6DBF38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187DF-EA9D-41B3-9858-041563E350B5}" type="datetimeFigureOut">
              <a:rPr lang="fr-FR" smtClean="0"/>
              <a:t>18/03/2016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1D1B9-EEC6-432F-AB99-6EABE6DBF38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187DF-EA9D-41B3-9858-041563E350B5}" type="datetimeFigureOut">
              <a:rPr lang="fr-FR" smtClean="0"/>
              <a:t>18/03/2016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1D1B9-EEC6-432F-AB99-6EABE6DBF38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9187DF-EA9D-41B3-9858-041563E350B5}" type="datetimeFigureOut">
              <a:rPr lang="fr-FR" smtClean="0"/>
              <a:t>18/03/2016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81D1B9-EEC6-432F-AB99-6EABE6DBF38B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4"/>
          <p:cNvSpPr>
            <a:spLocks noGrp="1"/>
          </p:cNvSpPr>
          <p:nvPr>
            <p:ph sz="half" idx="1"/>
          </p:nvPr>
        </p:nvSpPr>
        <p:spPr>
          <a:xfrm>
            <a:off x="457200" y="4149080"/>
            <a:ext cx="6707088" cy="1656185"/>
          </a:xfrm>
        </p:spPr>
        <p:txBody>
          <a:bodyPr>
            <a:normAutofit/>
          </a:bodyPr>
          <a:lstStyle/>
          <a:p>
            <a:r>
              <a:rPr lang="fr-FR" sz="2400" b="1" dirty="0"/>
              <a:t>Responsable de </a:t>
            </a:r>
            <a:r>
              <a:rPr lang="fr-FR" sz="2400" b="1" dirty="0" smtClean="0"/>
              <a:t>cours : Mr. </a:t>
            </a:r>
            <a:r>
              <a:rPr lang="fr-FR" sz="2400" b="1" dirty="0" err="1" smtClean="0"/>
              <a:t>Scilien</a:t>
            </a:r>
            <a:endParaRPr lang="fr-FR" sz="2400" b="1" dirty="0" smtClean="0"/>
          </a:p>
          <a:p>
            <a:pPr lvl="1"/>
            <a:r>
              <a:rPr lang="fr-FR" sz="1600" b="1" dirty="0" smtClean="0"/>
              <a:t>Professeur Agrégé – Expert Comptable</a:t>
            </a:r>
            <a:r>
              <a:rPr lang="fr-FR" sz="2000" b="1" dirty="0" smtClean="0"/>
              <a:t> </a:t>
            </a:r>
          </a:p>
          <a:p>
            <a:r>
              <a:rPr lang="fr-FR" sz="2400" b="1" dirty="0" smtClean="0"/>
              <a:t>Supports de TD à réactualiser</a:t>
            </a:r>
            <a:endParaRPr lang="fr-FR" sz="2400" b="1" dirty="0"/>
          </a:p>
          <a:p>
            <a:endParaRPr lang="fr-FR" sz="2400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half" idx="2"/>
          </p:nvPr>
        </p:nvSpPr>
        <p:spPr>
          <a:xfrm>
            <a:off x="3923928" y="1600201"/>
            <a:ext cx="4536504" cy="204482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2400" b="1" dirty="0"/>
              <a:t>Travaux dirigés de Comptabilité </a:t>
            </a:r>
          </a:p>
          <a:p>
            <a:pPr>
              <a:buNone/>
            </a:pPr>
            <a:r>
              <a:rPr lang="fr-FR" sz="2400" b="1" dirty="0" smtClean="0"/>
              <a:t> analytique </a:t>
            </a:r>
            <a:endParaRPr lang="fr-FR" sz="2400" b="1" dirty="0"/>
          </a:p>
          <a:p>
            <a:pPr>
              <a:buNone/>
            </a:pPr>
            <a:r>
              <a:rPr lang="fr-FR" sz="2400" b="1" dirty="0" smtClean="0"/>
              <a:t>L3 </a:t>
            </a:r>
            <a:r>
              <a:rPr lang="fr-FR" sz="2400" b="1" dirty="0"/>
              <a:t>Gestion </a:t>
            </a:r>
          </a:p>
        </p:txBody>
      </p:sp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7" y="1412776"/>
            <a:ext cx="3096343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539552" y="0"/>
            <a:ext cx="8147248" cy="476672"/>
          </a:xfrm>
        </p:spPr>
        <p:txBody>
          <a:bodyPr>
            <a:normAutofit fontScale="90000"/>
          </a:bodyPr>
          <a:lstStyle/>
          <a:p>
            <a:r>
              <a:rPr lang="fr-FR" b="1" dirty="0"/>
              <a:t>Cas </a:t>
            </a:r>
            <a:r>
              <a:rPr lang="fr-FR" b="1" dirty="0" smtClean="0"/>
              <a:t>IR</a:t>
            </a:r>
            <a:endParaRPr lang="fr-FR" dirty="0"/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908720"/>
            <a:ext cx="7200800" cy="55444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587</TotalTime>
  <Words>27</Words>
  <Application>Microsoft Office PowerPoint</Application>
  <PresentationFormat>Affichage à l'écran (4:3)</PresentationFormat>
  <Paragraphs>7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Présentation PowerPoint</vt:lpstr>
      <vt:lpstr>Cas IR</vt:lpstr>
    </vt:vector>
  </TitlesOfParts>
  <Company>Université Paris 10 Nanterre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Modalités pratiques des TD</dc:title>
  <dc:creator>pauline</dc:creator>
  <cp:lastModifiedBy>scilien</cp:lastModifiedBy>
  <cp:revision>18</cp:revision>
  <cp:lastPrinted>2013-03-29T17:01:03Z</cp:lastPrinted>
  <dcterms:created xsi:type="dcterms:W3CDTF">2013-01-17T15:09:05Z</dcterms:created>
  <dcterms:modified xsi:type="dcterms:W3CDTF">2016-03-18T12:03:17Z</dcterms:modified>
</cp:coreProperties>
</file>