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67" r:id="rId3"/>
    <p:sldId id="268" r:id="rId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1" autoAdjust="0"/>
  </p:normalViewPr>
  <p:slideViewPr>
    <p:cSldViewPr>
      <p:cViewPr>
        <p:scale>
          <a:sx n="95" d="100"/>
          <a:sy n="95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87DF-EA9D-41B3-9858-041563E350B5}" type="datetimeFigureOut">
              <a:rPr lang="fr-FR" smtClean="0"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4149080"/>
            <a:ext cx="6707088" cy="1656185"/>
          </a:xfrm>
        </p:spPr>
        <p:txBody>
          <a:bodyPr>
            <a:normAutofit/>
          </a:bodyPr>
          <a:lstStyle/>
          <a:p>
            <a:r>
              <a:rPr lang="fr-FR" sz="2400" b="1" dirty="0"/>
              <a:t>Responsable de </a:t>
            </a:r>
            <a:r>
              <a:rPr lang="fr-FR" sz="2400" b="1" dirty="0" smtClean="0"/>
              <a:t>cours : Mr. </a:t>
            </a:r>
            <a:r>
              <a:rPr lang="fr-FR" sz="2400" b="1" dirty="0" err="1" smtClean="0"/>
              <a:t>Scilien</a:t>
            </a:r>
            <a:endParaRPr lang="fr-FR" sz="2400" b="1" dirty="0" smtClean="0"/>
          </a:p>
          <a:p>
            <a:pPr lvl="1"/>
            <a:r>
              <a:rPr lang="fr-FR" sz="1600" b="1" dirty="0" smtClean="0"/>
              <a:t>Professeur Agrégé – Expert Comptable</a:t>
            </a:r>
            <a:r>
              <a:rPr lang="fr-FR" sz="2000" b="1" dirty="0" smtClean="0"/>
              <a:t> </a:t>
            </a:r>
          </a:p>
          <a:p>
            <a:r>
              <a:rPr lang="fr-FR" sz="2400" b="1" dirty="0" smtClean="0"/>
              <a:t>Supports de TD à réactualiser</a:t>
            </a:r>
            <a:endParaRPr lang="fr-FR" sz="2400" b="1" dirty="0"/>
          </a:p>
          <a:p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3923928" y="1600201"/>
            <a:ext cx="4536504" cy="204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/>
              <a:t>Travaux dirigés de Comptabilité </a:t>
            </a:r>
          </a:p>
          <a:p>
            <a:pPr>
              <a:buNone/>
            </a:pPr>
            <a:r>
              <a:rPr lang="fr-FR" sz="2400" b="1" dirty="0" smtClean="0"/>
              <a:t> analytique </a:t>
            </a:r>
            <a:endParaRPr lang="fr-FR" sz="2400" b="1" dirty="0"/>
          </a:p>
          <a:p>
            <a:pPr>
              <a:buNone/>
            </a:pPr>
            <a:r>
              <a:rPr lang="fr-FR" sz="2400" b="1" dirty="0" smtClean="0"/>
              <a:t>L3 </a:t>
            </a:r>
            <a:r>
              <a:rPr lang="fr-FR" sz="2400" b="1" dirty="0"/>
              <a:t>Gestion 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412776"/>
            <a:ext cx="309634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fr-FR" sz="3600" b="1" dirty="0"/>
              <a:t>Cas </a:t>
            </a:r>
            <a:r>
              <a:rPr lang="fr-FR" sz="3600" b="1" dirty="0" smtClean="0"/>
              <a:t>Compost</a:t>
            </a:r>
            <a:r>
              <a:rPr lang="fr-FR" sz="3600" b="1" dirty="0" smtClean="0"/>
              <a:t> </a:t>
            </a:r>
            <a:r>
              <a:rPr lang="fr-FR" sz="2000" b="1" dirty="0" smtClean="0"/>
              <a:t>(1/2)</a:t>
            </a:r>
            <a:endParaRPr lang="fr-FR" sz="2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2809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4864"/>
            <a:ext cx="79928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05064"/>
            <a:ext cx="83529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301208"/>
            <a:ext cx="846043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sz="3200" b="1" dirty="0" smtClean="0"/>
              <a:t>Cas </a:t>
            </a:r>
            <a:r>
              <a:rPr lang="fr-FR" sz="3200" b="1" dirty="0" smtClean="0"/>
              <a:t>Compost</a:t>
            </a:r>
            <a:r>
              <a:rPr lang="fr-FR" sz="3200" b="1" dirty="0" smtClean="0"/>
              <a:t> </a:t>
            </a:r>
            <a:r>
              <a:rPr lang="fr-FR" sz="1800" b="1" dirty="0" smtClean="0"/>
              <a:t>(2/3)</a:t>
            </a:r>
            <a:endParaRPr lang="fr-FR" sz="18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8208912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84984"/>
            <a:ext cx="7704856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35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Cas Compost (1/2)</vt:lpstr>
      <vt:lpstr>Cas Compost (2/3)</vt:lpstr>
    </vt:vector>
  </TitlesOfParts>
  <Company>Université Paris 10 Nanterre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Modalités pratiques des TD</dc:title>
  <dc:creator>pauline</dc:creator>
  <cp:lastModifiedBy>scilien</cp:lastModifiedBy>
  <cp:revision>18</cp:revision>
  <cp:lastPrinted>2013-03-29T17:01:03Z</cp:lastPrinted>
  <dcterms:created xsi:type="dcterms:W3CDTF">2013-01-17T15:09:05Z</dcterms:created>
  <dcterms:modified xsi:type="dcterms:W3CDTF">2016-03-17T23:00:16Z</dcterms:modified>
</cp:coreProperties>
</file>