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59" r:id="rId5"/>
    <p:sldId id="258" r:id="rId6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2652" y="-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46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9153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38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288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0640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07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624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2454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347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2105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3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F8993-82FB-4633-A819-5197C3A17F22}" type="datetimeFigureOut">
              <a:rPr lang="fr-FR" smtClean="0"/>
              <a:t>23/08/2017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00A5-A156-4C81-BC09-720983F84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440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738344"/>
              </p:ext>
            </p:extLst>
          </p:nvPr>
        </p:nvGraphicFramePr>
        <p:xfrm>
          <a:off x="620690" y="1691680"/>
          <a:ext cx="568863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7726"/>
                <a:gridCol w="1137726"/>
                <a:gridCol w="1137726"/>
                <a:gridCol w="1137726"/>
                <a:gridCol w="1137726"/>
              </a:tblGrid>
              <a:tr h="9937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6948264"/>
            <a:ext cx="1008000" cy="1008000"/>
          </a:xfrm>
          <a:prstGeom prst="rect">
            <a:avLst/>
          </a:prstGeom>
        </p:spPr>
      </p:pic>
      <p:sp>
        <p:nvSpPr>
          <p:cNvPr id="14" name="Ellipse 13"/>
          <p:cNvSpPr>
            <a:spLocks noChangeAspect="1"/>
          </p:cNvSpPr>
          <p:nvPr/>
        </p:nvSpPr>
        <p:spPr>
          <a:xfrm>
            <a:off x="548680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5" name="Ellipse 14"/>
          <p:cNvSpPr>
            <a:spLocks noChangeAspect="1"/>
          </p:cNvSpPr>
          <p:nvPr/>
        </p:nvSpPr>
        <p:spPr>
          <a:xfrm>
            <a:off x="1196752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6" name="Ellipse 15"/>
          <p:cNvSpPr>
            <a:spLocks noChangeAspect="1"/>
          </p:cNvSpPr>
          <p:nvPr/>
        </p:nvSpPr>
        <p:spPr>
          <a:xfrm>
            <a:off x="548680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7" name="Ellipse 16"/>
          <p:cNvSpPr>
            <a:spLocks noChangeAspect="1"/>
          </p:cNvSpPr>
          <p:nvPr/>
        </p:nvSpPr>
        <p:spPr>
          <a:xfrm>
            <a:off x="1196752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48680" y="70202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Essais :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410365" y="73083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Trouvé  ! </a:t>
            </a:r>
          </a:p>
          <a:p>
            <a:endParaRPr lang="fr-FR" sz="2000" dirty="0">
              <a:latin typeface="OpenDyslexic" pitchFamily="50" charset="0"/>
              <a:cs typeface="Ideal Sans Bold" pitchFamily="50" charset="0"/>
            </a:endParaRPr>
          </a:p>
          <a:p>
            <a:endParaRPr lang="fr-FR" sz="2000" dirty="0" smtClean="0">
              <a:latin typeface="OpenDyslexic" pitchFamily="50" charset="0"/>
              <a:cs typeface="Ideal Sans Bold" pitchFamily="50" charset="0"/>
            </a:endParaRPr>
          </a:p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Perdu ! 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pic>
        <p:nvPicPr>
          <p:cNvPr id="21" name="Image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7956376"/>
            <a:ext cx="1008000" cy="1008000"/>
          </a:xfrm>
          <a:prstGeom prst="rect">
            <a:avLst/>
          </a:prstGeom>
        </p:spPr>
      </p:pic>
      <p:sp>
        <p:nvSpPr>
          <p:cNvPr id="22" name="Rectangle à coins arrondis 21"/>
          <p:cNvSpPr/>
          <p:nvPr/>
        </p:nvSpPr>
        <p:spPr>
          <a:xfrm>
            <a:off x="548680" y="251520"/>
            <a:ext cx="432048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latin typeface="OpenDyslexic" pitchFamily="50" charset="0"/>
              </a:rPr>
              <a:t>Le nombre pensé</a:t>
            </a:r>
            <a:endParaRPr lang="fr-FR" sz="3000" dirty="0">
              <a:latin typeface="OpenDyslexic" pitchFamily="50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5373216" y="251520"/>
            <a:ext cx="92772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SPIDER MONKEY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57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4944870"/>
              </p:ext>
            </p:extLst>
          </p:nvPr>
        </p:nvGraphicFramePr>
        <p:xfrm>
          <a:off x="620690" y="1691680"/>
          <a:ext cx="5688630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105"/>
                <a:gridCol w="948105"/>
                <a:gridCol w="948105"/>
                <a:gridCol w="948105"/>
                <a:gridCol w="948105"/>
                <a:gridCol w="948105"/>
              </a:tblGrid>
              <a:tr h="9937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à coins arrondis 22"/>
          <p:cNvSpPr/>
          <p:nvPr/>
        </p:nvSpPr>
        <p:spPr>
          <a:xfrm>
            <a:off x="5373216" y="251520"/>
            <a:ext cx="92772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SPIDER MONKEY" panose="02000000000000000000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6948264"/>
            <a:ext cx="1008000" cy="1008000"/>
          </a:xfrm>
          <a:prstGeom prst="rect">
            <a:avLst/>
          </a:prstGeom>
        </p:spPr>
      </p:pic>
      <p:sp>
        <p:nvSpPr>
          <p:cNvPr id="20" name="Ellipse 19"/>
          <p:cNvSpPr>
            <a:spLocks noChangeAspect="1"/>
          </p:cNvSpPr>
          <p:nvPr/>
        </p:nvSpPr>
        <p:spPr>
          <a:xfrm>
            <a:off x="548680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Ellipse 23"/>
          <p:cNvSpPr>
            <a:spLocks noChangeAspect="1"/>
          </p:cNvSpPr>
          <p:nvPr/>
        </p:nvSpPr>
        <p:spPr>
          <a:xfrm>
            <a:off x="1196752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548680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1196752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8680" y="70202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Essais :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10365" y="73083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Trouvé  ! </a:t>
            </a:r>
          </a:p>
          <a:p>
            <a:endParaRPr lang="fr-FR" sz="2000" dirty="0">
              <a:latin typeface="OpenDyslexic" pitchFamily="50" charset="0"/>
              <a:cs typeface="Ideal Sans Bold" pitchFamily="50" charset="0"/>
            </a:endParaRPr>
          </a:p>
          <a:p>
            <a:endParaRPr lang="fr-FR" sz="2000" dirty="0" smtClean="0">
              <a:latin typeface="OpenDyslexic" pitchFamily="50" charset="0"/>
              <a:cs typeface="Ideal Sans Bold" pitchFamily="50" charset="0"/>
            </a:endParaRPr>
          </a:p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Perdu ! 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7956376"/>
            <a:ext cx="1008000" cy="1008000"/>
          </a:xfrm>
          <a:prstGeom prst="rect">
            <a:avLst/>
          </a:prstGeom>
        </p:spPr>
      </p:pic>
      <p:sp>
        <p:nvSpPr>
          <p:cNvPr id="30" name="Rectangle à coins arrondis 29"/>
          <p:cNvSpPr/>
          <p:nvPr/>
        </p:nvSpPr>
        <p:spPr>
          <a:xfrm>
            <a:off x="548680" y="251520"/>
            <a:ext cx="432048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latin typeface="OpenDyslexic" pitchFamily="50" charset="0"/>
              </a:rPr>
              <a:t>Le nombre pensé</a:t>
            </a:r>
            <a:endParaRPr lang="fr-FR" sz="3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0364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663241"/>
              </p:ext>
            </p:extLst>
          </p:nvPr>
        </p:nvGraphicFramePr>
        <p:xfrm>
          <a:off x="620690" y="1403650"/>
          <a:ext cx="5688630" cy="54726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8105"/>
                <a:gridCol w="948105"/>
                <a:gridCol w="948105"/>
                <a:gridCol w="948105"/>
                <a:gridCol w="948105"/>
                <a:gridCol w="948105"/>
              </a:tblGrid>
              <a:tr h="912101"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12101"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400" dirty="0">
                        <a:latin typeface="OpenDyslexic" pitchFamily="50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à coins arrondis 22"/>
          <p:cNvSpPr/>
          <p:nvPr/>
        </p:nvSpPr>
        <p:spPr>
          <a:xfrm>
            <a:off x="5373216" y="251520"/>
            <a:ext cx="92772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SPIDER MONKEY" panose="02000000000000000000" pitchFamily="2" charset="0"/>
            </a:endParaRPr>
          </a:p>
        </p:txBody>
      </p:sp>
      <p:pic>
        <p:nvPicPr>
          <p:cNvPr id="30" name="Image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6948264"/>
            <a:ext cx="1008000" cy="1008000"/>
          </a:xfrm>
          <a:prstGeom prst="rect">
            <a:avLst/>
          </a:prstGeom>
        </p:spPr>
      </p:pic>
      <p:sp>
        <p:nvSpPr>
          <p:cNvPr id="31" name="Ellipse 30"/>
          <p:cNvSpPr>
            <a:spLocks noChangeAspect="1"/>
          </p:cNvSpPr>
          <p:nvPr/>
        </p:nvSpPr>
        <p:spPr>
          <a:xfrm>
            <a:off x="548680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2" name="Ellipse 31"/>
          <p:cNvSpPr>
            <a:spLocks noChangeAspect="1"/>
          </p:cNvSpPr>
          <p:nvPr/>
        </p:nvSpPr>
        <p:spPr>
          <a:xfrm>
            <a:off x="1196752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3" name="Ellipse 32"/>
          <p:cNvSpPr>
            <a:spLocks noChangeAspect="1"/>
          </p:cNvSpPr>
          <p:nvPr/>
        </p:nvSpPr>
        <p:spPr>
          <a:xfrm>
            <a:off x="548680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4" name="Ellipse 33"/>
          <p:cNvSpPr>
            <a:spLocks noChangeAspect="1"/>
          </p:cNvSpPr>
          <p:nvPr/>
        </p:nvSpPr>
        <p:spPr>
          <a:xfrm>
            <a:off x="1196752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548680" y="70202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Essais :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3410365" y="73083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Trouvé  ! </a:t>
            </a:r>
          </a:p>
          <a:p>
            <a:endParaRPr lang="fr-FR" sz="2000" dirty="0">
              <a:latin typeface="OpenDyslexic" pitchFamily="50" charset="0"/>
              <a:cs typeface="Ideal Sans Bold" pitchFamily="50" charset="0"/>
            </a:endParaRPr>
          </a:p>
          <a:p>
            <a:endParaRPr lang="fr-FR" sz="2000" dirty="0" smtClean="0">
              <a:latin typeface="OpenDyslexic" pitchFamily="50" charset="0"/>
              <a:cs typeface="Ideal Sans Bold" pitchFamily="50" charset="0"/>
            </a:endParaRPr>
          </a:p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Perdu ! 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pic>
        <p:nvPicPr>
          <p:cNvPr id="37" name="Image 3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7956376"/>
            <a:ext cx="1008000" cy="1008000"/>
          </a:xfrm>
          <a:prstGeom prst="rect">
            <a:avLst/>
          </a:prstGeom>
        </p:spPr>
      </p:pic>
      <p:sp>
        <p:nvSpPr>
          <p:cNvPr id="38" name="Rectangle à coins arrondis 37"/>
          <p:cNvSpPr/>
          <p:nvPr/>
        </p:nvSpPr>
        <p:spPr>
          <a:xfrm>
            <a:off x="548680" y="251520"/>
            <a:ext cx="432048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latin typeface="OpenDyslexic" pitchFamily="50" charset="0"/>
              </a:rPr>
              <a:t>Le nombre pensé</a:t>
            </a:r>
            <a:endParaRPr lang="fr-FR" sz="3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00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18802"/>
              </p:ext>
            </p:extLst>
          </p:nvPr>
        </p:nvGraphicFramePr>
        <p:xfrm>
          <a:off x="620690" y="1691680"/>
          <a:ext cx="5688632" cy="50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158"/>
                <a:gridCol w="1422158"/>
                <a:gridCol w="1422158"/>
                <a:gridCol w="1422158"/>
              </a:tblGrid>
              <a:tr h="12601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601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à coins arrondis 22"/>
          <p:cNvSpPr/>
          <p:nvPr/>
        </p:nvSpPr>
        <p:spPr>
          <a:xfrm>
            <a:off x="5373216" y="251520"/>
            <a:ext cx="92772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SPIDER MONKEY" panose="02000000000000000000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6948264"/>
            <a:ext cx="1008000" cy="1008000"/>
          </a:xfrm>
          <a:prstGeom prst="rect">
            <a:avLst/>
          </a:prstGeom>
        </p:spPr>
      </p:pic>
      <p:sp>
        <p:nvSpPr>
          <p:cNvPr id="20" name="Ellipse 19"/>
          <p:cNvSpPr>
            <a:spLocks noChangeAspect="1"/>
          </p:cNvSpPr>
          <p:nvPr/>
        </p:nvSpPr>
        <p:spPr>
          <a:xfrm>
            <a:off x="548680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Ellipse 23"/>
          <p:cNvSpPr>
            <a:spLocks noChangeAspect="1"/>
          </p:cNvSpPr>
          <p:nvPr/>
        </p:nvSpPr>
        <p:spPr>
          <a:xfrm>
            <a:off x="1196752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548680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1196752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8680" y="70202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Essais :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10365" y="73083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Trouvé  ! </a:t>
            </a:r>
          </a:p>
          <a:p>
            <a:endParaRPr lang="fr-FR" sz="2000" dirty="0">
              <a:latin typeface="OpenDyslexic" pitchFamily="50" charset="0"/>
              <a:cs typeface="Ideal Sans Bold" pitchFamily="50" charset="0"/>
            </a:endParaRPr>
          </a:p>
          <a:p>
            <a:endParaRPr lang="fr-FR" sz="2000" dirty="0" smtClean="0">
              <a:latin typeface="OpenDyslexic" pitchFamily="50" charset="0"/>
              <a:cs typeface="Ideal Sans Bold" pitchFamily="50" charset="0"/>
            </a:endParaRPr>
          </a:p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Perdu ! 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7956376"/>
            <a:ext cx="1008000" cy="1008000"/>
          </a:xfrm>
          <a:prstGeom prst="rect">
            <a:avLst/>
          </a:prstGeom>
        </p:spPr>
      </p:pic>
      <p:sp>
        <p:nvSpPr>
          <p:cNvPr id="30" name="Rectangle à coins arrondis 29"/>
          <p:cNvSpPr/>
          <p:nvPr/>
        </p:nvSpPr>
        <p:spPr>
          <a:xfrm>
            <a:off x="548680" y="251520"/>
            <a:ext cx="432048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latin typeface="OpenDyslexic" pitchFamily="50" charset="0"/>
              </a:rPr>
              <a:t>Le nombre pensé</a:t>
            </a:r>
            <a:endParaRPr lang="fr-FR" sz="3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270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0938793"/>
              </p:ext>
            </p:extLst>
          </p:nvPr>
        </p:nvGraphicFramePr>
        <p:xfrm>
          <a:off x="620688" y="1691680"/>
          <a:ext cx="5631024" cy="4968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756"/>
                <a:gridCol w="1407756"/>
                <a:gridCol w="1407756"/>
                <a:gridCol w="1407756"/>
              </a:tblGrid>
              <a:tr h="99371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71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à coins arrondis 22"/>
          <p:cNvSpPr/>
          <p:nvPr/>
        </p:nvSpPr>
        <p:spPr>
          <a:xfrm>
            <a:off x="5373216" y="251520"/>
            <a:ext cx="92772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3600" dirty="0">
              <a:latin typeface="SPIDER MONKEY" panose="02000000000000000000" pitchFamily="2" charset="0"/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6948264"/>
            <a:ext cx="1008000" cy="1008000"/>
          </a:xfrm>
          <a:prstGeom prst="rect">
            <a:avLst/>
          </a:prstGeom>
        </p:spPr>
      </p:pic>
      <p:sp>
        <p:nvSpPr>
          <p:cNvPr id="20" name="Ellipse 19"/>
          <p:cNvSpPr>
            <a:spLocks noChangeAspect="1"/>
          </p:cNvSpPr>
          <p:nvPr/>
        </p:nvSpPr>
        <p:spPr>
          <a:xfrm>
            <a:off x="548680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4" name="Ellipse 23"/>
          <p:cNvSpPr>
            <a:spLocks noChangeAspect="1"/>
          </p:cNvSpPr>
          <p:nvPr/>
        </p:nvSpPr>
        <p:spPr>
          <a:xfrm>
            <a:off x="1196752" y="752432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5" name="Ellipse 24"/>
          <p:cNvSpPr>
            <a:spLocks noChangeAspect="1"/>
          </p:cNvSpPr>
          <p:nvPr/>
        </p:nvSpPr>
        <p:spPr>
          <a:xfrm>
            <a:off x="548680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6" name="Ellipse 25"/>
          <p:cNvSpPr>
            <a:spLocks noChangeAspect="1"/>
          </p:cNvSpPr>
          <p:nvPr/>
        </p:nvSpPr>
        <p:spPr>
          <a:xfrm>
            <a:off x="1196752" y="8244408"/>
            <a:ext cx="540000" cy="540000"/>
          </a:xfrm>
          <a:prstGeom prst="ellipse">
            <a:avLst/>
          </a:prstGeom>
          <a:solidFill>
            <a:schemeClr val="bg1">
              <a:lumMod val="85000"/>
            </a:schemeClr>
          </a:solidFill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48680" y="7020272"/>
            <a:ext cx="14401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Essais :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3410365" y="7308304"/>
            <a:ext cx="2016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Trouvé  ! </a:t>
            </a:r>
          </a:p>
          <a:p>
            <a:endParaRPr lang="fr-FR" sz="2000" dirty="0">
              <a:latin typeface="OpenDyslexic" pitchFamily="50" charset="0"/>
              <a:cs typeface="Ideal Sans Bold" pitchFamily="50" charset="0"/>
            </a:endParaRPr>
          </a:p>
          <a:p>
            <a:endParaRPr lang="fr-FR" sz="2000" dirty="0" smtClean="0">
              <a:latin typeface="OpenDyslexic" pitchFamily="50" charset="0"/>
              <a:cs typeface="Ideal Sans Bold" pitchFamily="50" charset="0"/>
            </a:endParaRPr>
          </a:p>
          <a:p>
            <a:r>
              <a:rPr lang="fr-FR" sz="2000" dirty="0" smtClean="0">
                <a:latin typeface="OpenDyslexic" pitchFamily="50" charset="0"/>
                <a:cs typeface="Ideal Sans Bold" pitchFamily="50" charset="0"/>
              </a:rPr>
              <a:t>Perdu !  </a:t>
            </a:r>
            <a:endParaRPr lang="fr-FR" sz="2000" dirty="0">
              <a:latin typeface="OpenDyslexic" pitchFamily="50" charset="0"/>
              <a:cs typeface="Ideal Sans Bold" pitchFamily="50" charset="0"/>
            </a:endParaRPr>
          </a:p>
        </p:txBody>
      </p:sp>
      <p:pic>
        <p:nvPicPr>
          <p:cNvPr id="29" name="Imag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144" y="7956376"/>
            <a:ext cx="1008000" cy="1008000"/>
          </a:xfrm>
          <a:prstGeom prst="rect">
            <a:avLst/>
          </a:prstGeom>
        </p:spPr>
      </p:pic>
      <p:sp>
        <p:nvSpPr>
          <p:cNvPr id="30" name="Rectangle à coins arrondis 29"/>
          <p:cNvSpPr/>
          <p:nvPr/>
        </p:nvSpPr>
        <p:spPr>
          <a:xfrm>
            <a:off x="548680" y="251520"/>
            <a:ext cx="4320480" cy="792088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000" dirty="0" smtClean="0">
                <a:latin typeface="OpenDyslexic" pitchFamily="50" charset="0"/>
              </a:rPr>
              <a:t>Le nombre pensé</a:t>
            </a:r>
            <a:endParaRPr lang="fr-FR" sz="3000" dirty="0">
              <a:latin typeface="OpenDyslexic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8671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45</Words>
  <Application>Microsoft Office PowerPoint</Application>
  <PresentationFormat>Affichage à l'écran (4:3)</PresentationFormat>
  <Paragraphs>30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valérie</cp:lastModifiedBy>
  <cp:revision>15</cp:revision>
  <dcterms:created xsi:type="dcterms:W3CDTF">2017-08-23T09:58:39Z</dcterms:created>
  <dcterms:modified xsi:type="dcterms:W3CDTF">2017-08-23T11:51:50Z</dcterms:modified>
</cp:coreProperties>
</file>