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5" autoAdjust="0"/>
  </p:normalViewPr>
  <p:slideViewPr>
    <p:cSldViewPr>
      <p:cViewPr varScale="1">
        <p:scale>
          <a:sx n="81" d="100"/>
          <a:sy n="81" d="100"/>
        </p:scale>
        <p:origin x="-334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57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43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0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83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58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51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09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32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84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4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69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8A38-D15C-4D61-8E4F-4B4EF7CCD5FB}" type="datetimeFigureOut">
              <a:rPr lang="fr-FR" smtClean="0"/>
              <a:t>20/10/2015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1669-0AB7-4C18-A497-110E49621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74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11" y="1046910"/>
            <a:ext cx="3810442" cy="37642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96934" y="81769"/>
            <a:ext cx="4320480" cy="79208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11455" y="8748464"/>
            <a:ext cx="6080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Utilisation réservée à un usage personnel ou privée – Toute reproduction à des fins commerciales est interdite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61524" y="1060157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À imprimer et à coller sur la </a:t>
            </a:r>
            <a:r>
              <a:rPr lang="fr-FR" sz="1200" dirty="0" smtClean="0"/>
              <a:t>pochette</a:t>
            </a:r>
            <a:r>
              <a:rPr lang="fr-FR" sz="1200" dirty="0" smtClean="0"/>
              <a:t> </a:t>
            </a:r>
            <a:r>
              <a:rPr lang="fr-FR" sz="1200" dirty="0" smtClean="0"/>
              <a:t>surprise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1220198" y="144342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Love &amp; Trust" pitchFamily="2" charset="0"/>
              </a:rPr>
              <a:t>La pochette surprise «</a:t>
            </a:r>
            <a:r>
              <a:rPr lang="fr-FR" dirty="0" smtClean="0">
                <a:solidFill>
                  <a:schemeClr val="bg1"/>
                </a:solidFill>
                <a:latin typeface="Love &amp; Trust" pitchFamily="2" charset="0"/>
              </a:rPr>
              <a:t> Bonjour grand-frère » / Bonjour grande sœur! »</a:t>
            </a:r>
            <a:endParaRPr lang="fr-FR" dirty="0">
              <a:solidFill>
                <a:schemeClr val="bg1"/>
              </a:solidFill>
              <a:latin typeface="Love &amp; Trust" pitchFamily="2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645" y="4819404"/>
            <a:ext cx="4348769" cy="372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30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CB Richard Ellis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Baron, Magali @ France Paris</dc:creator>
  <cp:lastModifiedBy>Baron, Magali @ France Paris</cp:lastModifiedBy>
  <cp:revision>9</cp:revision>
  <cp:lastPrinted>2014-11-04T15:42:16Z</cp:lastPrinted>
  <dcterms:created xsi:type="dcterms:W3CDTF">2014-11-04T14:21:18Z</dcterms:created>
  <dcterms:modified xsi:type="dcterms:W3CDTF">2015-10-20T12:13:04Z</dcterms:modified>
</cp:coreProperties>
</file>