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EFE5B5-FA35-4571-859D-6BF83321D786}" type="datetimeFigureOut">
              <a:rPr lang="fr-FR" smtClean="0"/>
              <a:t>19/11/2015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864A2BE-B8AD-4D93-A2C6-9F6B8D542BB8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86048321_p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8" y="928662"/>
            <a:ext cx="4152929" cy="56630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1428736" y="7072330"/>
            <a:ext cx="3829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lackadder ITC" pitchFamily="82" charset="0"/>
              </a:rPr>
              <a:t>NOUNOU</a:t>
            </a:r>
            <a:endParaRPr lang="fr-FR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lackadder ITC" pitchFamily="8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Opulent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nasser</dc:creator>
  <cp:lastModifiedBy>nasser</cp:lastModifiedBy>
  <cp:revision>1</cp:revision>
  <dcterms:created xsi:type="dcterms:W3CDTF">2015-11-19T13:01:43Z</dcterms:created>
  <dcterms:modified xsi:type="dcterms:W3CDTF">2015-11-19T13:10:17Z</dcterms:modified>
</cp:coreProperties>
</file>