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88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61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58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42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81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29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8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6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9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11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0DF94-A1FC-064E-BA1E-BB3CA593AF57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016AC-1CAB-A445-8744-3E0033479D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2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4-10-28 à 23.39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9093"/>
            <a:ext cx="9144000" cy="1958301"/>
          </a:xfrm>
          <a:prstGeom prst="rect">
            <a:avLst/>
          </a:prstGeom>
        </p:spPr>
      </p:pic>
      <p:pic>
        <p:nvPicPr>
          <p:cNvPr id="6" name="Image 5" descr="Capture d’écran 2014-10-28 à 23.39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24959"/>
            <a:ext cx="9144000" cy="1958301"/>
          </a:xfrm>
          <a:prstGeom prst="rect">
            <a:avLst/>
          </a:prstGeom>
        </p:spPr>
      </p:pic>
      <p:pic>
        <p:nvPicPr>
          <p:cNvPr id="7" name="Image 6" descr="Capture d’écran 2014-10-28 à 23.39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99628"/>
            <a:ext cx="9144000" cy="195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14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Bonneton</dc:creator>
  <cp:lastModifiedBy>Sylvie Bonneton</cp:lastModifiedBy>
  <cp:revision>1</cp:revision>
  <dcterms:created xsi:type="dcterms:W3CDTF">2014-10-28T22:40:13Z</dcterms:created>
  <dcterms:modified xsi:type="dcterms:W3CDTF">2014-10-28T22:41:59Z</dcterms:modified>
</cp:coreProperties>
</file>